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6" r:id="rId9"/>
    <p:sldId id="267" r:id="rId10"/>
    <p:sldId id="273" r:id="rId11"/>
    <p:sldId id="268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8468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6/20/2013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875" y="34640"/>
            <a:ext cx="8458200" cy="186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bn-BD" sz="11500" b="1" dirty="0" smtClean="0">
                <a:ln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b="1" dirty="0">
              <a:ln>
                <a:prstDash val="solid"/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05000"/>
            <a:ext cx="8458200" cy="4953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1925" y="152400"/>
            <a:ext cx="54229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মনস্তাত্মিক সমস্যা</a:t>
            </a:r>
            <a:endParaRPr lang="en-US" sz="4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20" y="1102982"/>
            <a:ext cx="8839200" cy="57550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62200" y="609600"/>
            <a:ext cx="4152900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7736" y="1882487"/>
            <a:ext cx="7662864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প্রবীণদের সামাজিক সমস্যাগুলি লিখ।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90700"/>
            <a:ext cx="913418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47736" y="1615787"/>
            <a:ext cx="7662864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প্রবীণ বলতে কি বুঝ?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628900"/>
            <a:ext cx="76962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প্রবীণদের অর্থনৈতিক সমস্যা বলতে কি বুঝ?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9800" y="228600"/>
            <a:ext cx="41529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28887"/>
            <a:ext cx="913418" cy="838200"/>
          </a:xfrm>
          <a:prstGeom prst="rect">
            <a:avLst/>
          </a:prstGeom>
          <a:noFill/>
        </p:spPr>
      </p:pic>
      <p:pic>
        <p:nvPicPr>
          <p:cNvPr id="15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913418" cy="838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14400" y="3612573"/>
            <a:ext cx="769620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প্রবীণদের সমস্যার কারণ উল্লেখ কর?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12560"/>
            <a:ext cx="913418" cy="838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914400" y="4679373"/>
            <a:ext cx="76962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প্রবীণদের </a:t>
            </a:r>
            <a:r>
              <a:rPr lang="bn-BD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মনস্তাত্মিক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সমস্যা বলতে কি বুঝ?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9360"/>
            <a:ext cx="913418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2209800"/>
            <a:ext cx="7086600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প্রবীণ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ব্যাক্তির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সমস্যার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সম্মূখীন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হন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বিবরণ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লিখে আনবে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3" descr="C:\Program Files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133600"/>
            <a:ext cx="913418" cy="838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438400" y="533400"/>
            <a:ext cx="4152900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752600"/>
            <a:ext cx="6934200" cy="3154710"/>
          </a:xfrm>
          <a:prstGeom prst="rect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199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5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999" y="432137"/>
            <a:ext cx="3498273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3600000"/>
            </a:lightRig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bn-BD" sz="4400" b="1" dirty="0" smtClean="0">
                <a:ln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 পরিচতি</a:t>
            </a:r>
            <a:endParaRPr lang="en-US" sz="2800" b="1" dirty="0">
              <a:ln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0999" y="1676400"/>
            <a:ext cx="3442855" cy="27392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bn-BD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মোহাম্মদ মোস্তানসিরুল হক</a:t>
            </a:r>
          </a:p>
          <a:p>
            <a:r>
              <a:rPr lang="bn-BD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 শিক্ষক</a:t>
            </a:r>
          </a:p>
          <a:p>
            <a:r>
              <a:rPr lang="bn-BD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পাঁচবাগ ফাযিল মাদ্রাসা</a:t>
            </a:r>
          </a:p>
          <a:p>
            <a:r>
              <a:rPr lang="bn-BD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গফরগাও।</a:t>
            </a:r>
          </a:p>
          <a:p>
            <a:r>
              <a:rPr lang="bn-BD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আইডি- ২৫</a:t>
            </a:r>
          </a:p>
          <a:p>
            <a:endParaRPr lang="bn-BD" sz="32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457200"/>
            <a:ext cx="47244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glow" dir="t">
              <a:rot lat="0" lon="0" rev="3600000"/>
            </a:lightRig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bn-BD" sz="4400" b="1" dirty="0" smtClean="0">
                <a:ln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2800" b="1" dirty="0" smtClean="0">
                <a:ln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n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পরিচতি</a:t>
            </a:r>
            <a:endParaRPr lang="en-US" sz="2800" b="1" dirty="0">
              <a:ln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4800" y="1676400"/>
            <a:ext cx="4648200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শ্রেনীঃ ৭ম</a:t>
            </a:r>
          </a:p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বিষয়-বাংলাদেশ ও বিশ্বপরিচয়</a:t>
            </a:r>
          </a:p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অধ্যায়-৯, পাঠ-২</a:t>
            </a:r>
          </a:p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সময়- ৫০ মিনিট</a:t>
            </a:r>
          </a:p>
          <a:p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তারিখ-১৮-০৬-২০১৩</a:t>
            </a:r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81000"/>
            <a:ext cx="4191000" cy="563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1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415635"/>
            <a:ext cx="4565075" cy="556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2590800"/>
            <a:ext cx="7620000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প্রবীণদের সমস্যা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2381250"/>
            <a:ext cx="79248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প্রবীণদের সমস্যার প্রকার সমূহ বলতে পারবে।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447800"/>
            <a:ext cx="79248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প্রবীণ কারা তা বলতে পারবে।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3319463"/>
            <a:ext cx="79248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সমাজে প্রবীণদের সমস্যার কারণ বলতে পারবে।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228600"/>
            <a:ext cx="364490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04800" y="2440213"/>
            <a:ext cx="457200" cy="4846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04800" y="1650504"/>
            <a:ext cx="457200" cy="4846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04800" y="3354613"/>
            <a:ext cx="457200" cy="4846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2501900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27710"/>
            <a:ext cx="30226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পারিবারিক সমস্যা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7" y="928255"/>
            <a:ext cx="8954673" cy="5791199"/>
          </a:xfrm>
          <a:prstGeom prst="rect">
            <a:avLst/>
          </a:prstGeom>
          <a:scene3d>
            <a:camera prst="obliqueTop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64330" y="27705"/>
            <a:ext cx="42037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অর্থনৈতিক সমস্যা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14401"/>
            <a:ext cx="8264236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43001"/>
            <a:ext cx="8305800" cy="54954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2057400" y="152400"/>
            <a:ext cx="42037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শারীরিক সমস্যা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676400" y="159603"/>
            <a:ext cx="54229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সামাজিক-সাংস্কৃতিক সমস্যা</a:t>
            </a:r>
            <a:endParaRPr lang="en-US" sz="48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 descr="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143000"/>
            <a:ext cx="3678056" cy="4953000"/>
          </a:xfrm>
          <a:prstGeom prst="rect">
            <a:avLst/>
          </a:prstGeom>
        </p:spPr>
      </p:pic>
      <p:pic>
        <p:nvPicPr>
          <p:cNvPr id="5" name="Picture 4" descr="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565" y="1143000"/>
            <a:ext cx="5154176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455</TotalTime>
  <Words>114</Words>
  <Application>Microsoft Office PowerPoint</Application>
  <PresentationFormat>On-screen Show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JSC</cp:lastModifiedBy>
  <cp:revision>186</cp:revision>
  <dcterms:created xsi:type="dcterms:W3CDTF">2006-08-16T00:00:00Z</dcterms:created>
  <dcterms:modified xsi:type="dcterms:W3CDTF">2013-06-21T05:40:48Z</dcterms:modified>
</cp:coreProperties>
</file>